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61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98" autoAdjust="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54124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21246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57667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78473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19288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05997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87517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12314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29751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08419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9527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88EA7-AEFB-4329-BC08-D10CD8057132}" type="datetimeFigureOut">
              <a:rPr lang="en-CA" smtClean="0"/>
              <a:pPr/>
              <a:t>30/01/2014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B69D-E279-4080-ABFE-E6B74698B10B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12584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84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8" name="Picture 4" descr="http://static-www.ec.popcap.com/www.popcap.com/sites/all/themes/popcap_2012/games/plants_vs_zombies/screenshots/pvz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084" y="905271"/>
            <a:ext cx="4739680" cy="35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15816" y="4430411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CA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Popcap’s</a:t>
            </a:r>
            <a:r>
              <a:rPr lang="en-C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Plants Vs Zombies</a:t>
            </a:r>
            <a:endParaRPr lang="en-C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64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5540" y="2398749"/>
            <a:ext cx="3894932" cy="2326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571" y="1340768"/>
            <a:ext cx="4044421" cy="3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63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174" y="-3169"/>
            <a:ext cx="9148225" cy="6861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512" y="-33265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83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5486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 proven &amp; popular genre on mobile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Plants vs. Zombies</a:t>
            </a:r>
          </a:p>
          <a:p>
            <a:pPr lvl="2"/>
            <a:r>
              <a:rPr lang="en-CA" sz="1900" dirty="0" smtClean="0">
                <a:solidFill>
                  <a:schemeClr val="bg1">
                    <a:lumMod val="95000"/>
                  </a:schemeClr>
                </a:solidFill>
              </a:rPr>
              <a:t>300,000+ sales in first </a:t>
            </a:r>
            <a:r>
              <a:rPr lang="en-CA" sz="1900" dirty="0">
                <a:solidFill>
                  <a:schemeClr val="bg1">
                    <a:lumMod val="95000"/>
                  </a:schemeClr>
                </a:solidFill>
              </a:rPr>
              <a:t>w</a:t>
            </a:r>
            <a:r>
              <a:rPr lang="en-CA" sz="1900" dirty="0" smtClean="0">
                <a:solidFill>
                  <a:schemeClr val="bg1">
                    <a:lumMod val="95000"/>
                  </a:schemeClr>
                </a:solidFill>
              </a:rPr>
              <a:t>eek on </a:t>
            </a:r>
            <a:r>
              <a:rPr lang="en-CA" sz="1900" dirty="0" err="1" smtClean="0">
                <a:solidFill>
                  <a:schemeClr val="bg1">
                    <a:lumMod val="95000"/>
                  </a:schemeClr>
                </a:solidFill>
              </a:rPr>
              <a:t>iOS</a:t>
            </a:r>
            <a:r>
              <a:rPr lang="en-CA" sz="1900" dirty="0" smtClean="0">
                <a:solidFill>
                  <a:schemeClr val="bg1">
                    <a:lumMod val="95000"/>
                  </a:schemeClr>
                </a:solidFill>
              </a:rPr>
              <a:t>, 500,000+ lifetime on Android</a:t>
            </a:r>
          </a:p>
          <a:p>
            <a:pPr lvl="1"/>
            <a:r>
              <a:rPr lang="en-CA" dirty="0" err="1" smtClean="0">
                <a:solidFill>
                  <a:schemeClr val="bg1">
                    <a:lumMod val="95000"/>
                  </a:schemeClr>
                </a:solidFill>
              </a:rPr>
              <a:t>GeoDefence</a:t>
            </a:r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Field Runners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Kingdom Rush</a:t>
            </a:r>
          </a:p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Target Demographic: 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8+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Fans of local multiplayer!</a:t>
            </a:r>
          </a:p>
          <a:p>
            <a:pPr lvl="0"/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58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xmlns="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extBox 1"/>
          <p:cNvSpPr txBox="1"/>
          <p:nvPr/>
        </p:nvSpPr>
        <p:spPr>
          <a:xfrm>
            <a:off x="323528" y="332656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solidFill>
                  <a:schemeClr val="bg1"/>
                </a:solidFill>
              </a:rPr>
              <a:t>Monetization Model</a:t>
            </a:r>
          </a:p>
          <a:p>
            <a:r>
              <a:rPr lang="en-CA" sz="3200" dirty="0" smtClean="0">
                <a:solidFill>
                  <a:schemeClr val="bg1"/>
                </a:solidFill>
              </a:rPr>
              <a:t> </a:t>
            </a: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533530">
            <a:off x="4669549" y="1947886"/>
            <a:ext cx="3594040" cy="2963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1268761"/>
            <a:ext cx="71287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CA" sz="2400" dirty="0" smtClean="0">
                <a:solidFill>
                  <a:schemeClr val="bg1"/>
                </a:solidFill>
              </a:rPr>
              <a:t>Aesthetic Customization</a:t>
            </a:r>
          </a:p>
          <a:p>
            <a:pPr marL="342900" indent="-342900">
              <a:buFontTx/>
              <a:buChar char="-"/>
            </a:pPr>
            <a:r>
              <a:rPr lang="en-CA" sz="2400" dirty="0" smtClean="0">
                <a:solidFill>
                  <a:schemeClr val="bg1"/>
                </a:solidFill>
              </a:rPr>
              <a:t>Add on Packs (More Towers, More Minions)</a:t>
            </a:r>
          </a:p>
          <a:p>
            <a:pPr marL="800100" lvl="1" indent="-342900">
              <a:buFontTx/>
              <a:buChar char="-"/>
            </a:pPr>
            <a:r>
              <a:rPr lang="en-CA" dirty="0" smtClean="0">
                <a:solidFill>
                  <a:schemeClr val="bg1"/>
                </a:solidFill>
              </a:rPr>
              <a:t>Add on packs are shared by both sides! Ensuring no one is ever at a </a:t>
            </a:r>
            <a:r>
              <a:rPr lang="en-CA" dirty="0" smtClean="0">
                <a:solidFill>
                  <a:schemeClr val="bg1"/>
                </a:solidFill>
              </a:rPr>
              <a:t>disadvantage.</a:t>
            </a:r>
            <a:endParaRPr lang="en-CA" dirty="0" smtClean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3501008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CA" sz="2000" dirty="0" smtClean="0">
                <a:solidFill>
                  <a:schemeClr val="bg1"/>
                </a:solidFill>
              </a:rPr>
              <a:t>Stat Tracking and Tournament Mode.</a:t>
            </a:r>
          </a:p>
          <a:p>
            <a:pPr marL="800100" lvl="1" indent="-342900">
              <a:buFontTx/>
              <a:buChar char="-"/>
            </a:pPr>
            <a:r>
              <a:rPr lang="en-CA" sz="1600" dirty="0" smtClean="0">
                <a:solidFill>
                  <a:schemeClr val="bg1"/>
                </a:solidFill>
              </a:rPr>
              <a:t>Uses </a:t>
            </a:r>
            <a:r>
              <a:rPr lang="en-CA" sz="1600" dirty="0" err="1" smtClean="0">
                <a:solidFill>
                  <a:schemeClr val="bg1"/>
                </a:solidFill>
              </a:rPr>
              <a:t>Facebook</a:t>
            </a:r>
            <a:r>
              <a:rPr lang="en-CA" sz="1600" dirty="0" smtClean="0">
                <a:solidFill>
                  <a:schemeClr val="bg1"/>
                </a:solidFill>
              </a:rPr>
              <a:t> or Twitter name and profile picture for identification.</a:t>
            </a:r>
            <a:endParaRPr lang="en-CA" sz="16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CA" sz="2000" smtClean="0">
                <a:solidFill>
                  <a:schemeClr val="bg1"/>
                </a:solidFill>
              </a:rPr>
              <a:t>Share screenshots </a:t>
            </a:r>
            <a:r>
              <a:rPr lang="en-CA" sz="2000" dirty="0" smtClean="0">
                <a:solidFill>
                  <a:schemeClr val="bg1"/>
                </a:solidFill>
              </a:rPr>
              <a:t>with your friends!</a:t>
            </a:r>
            <a:endParaRPr lang="en-CA" sz="2000" dirty="0" smtClean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2780928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solidFill>
                  <a:schemeClr val="bg1"/>
                </a:solidFill>
              </a:rPr>
              <a:t>Social Integration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136" y="548680"/>
            <a:ext cx="3019754" cy="5057800"/>
          </a:xfrm>
          <a:prstGeom prst="rect">
            <a:avLst/>
          </a:prstGeo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323528" y="548680"/>
            <a:ext cx="60486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Prototype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Proof of concept built in Processing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Alpha: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Feature complete version of game in Unity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Beta: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Balancing, Testing, and Polishing on mobile platform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Gold: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COMPLETE!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2" name="TextBox 1"/>
          <p:cNvSpPr txBox="1"/>
          <p:nvPr/>
        </p:nvSpPr>
        <p:spPr>
          <a:xfrm>
            <a:off x="2699792" y="3510117"/>
            <a:ext cx="3633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>
                <a:solidFill>
                  <a:schemeClr val="bg1"/>
                </a:solidFill>
              </a:rPr>
              <a:t>Thanks for Listening!</a:t>
            </a:r>
            <a:endParaRPr lang="en-CA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3570" y="1196752"/>
            <a:ext cx="2026196" cy="20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124</Words>
  <Application>Microsoft Office PowerPoint</Application>
  <PresentationFormat>On-screen Show (4:3)</PresentationFormat>
  <Paragraphs>28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Carleton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Carleton University</dc:creator>
  <cp:lastModifiedBy>TylerD</cp:lastModifiedBy>
  <cp:revision>41</cp:revision>
  <dcterms:created xsi:type="dcterms:W3CDTF">2014-01-29T21:16:50Z</dcterms:created>
  <dcterms:modified xsi:type="dcterms:W3CDTF">2014-01-31T02:41:42Z</dcterms:modified>
</cp:coreProperties>
</file>